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olors2.xml" ContentType="application/vnd.ms-office.chartcolorstyle+xml"/>
  <Override PartName="/ppt/theme/theme1.xml" ContentType="application/vnd.openxmlformats-officedocument.theme+xml"/>
  <Override PartName="/ppt/handoutMasters/handoutMaster1.xml" ContentType="application/vnd.openxmlformats-officedocument.presentationml.handoutMaster+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olors1.xml" ContentType="application/vnd.ms-office.chartcolorstyle+xml"/>
  <Override PartName="/ppt/charts/style2.xml" ContentType="application/vnd.ms-office.chartstyl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84"/>
        <c:gapDepth val="53"/>
        <c:shape val="box"/>
        <c:axId val="638458000"/>
        <c:axId val="638459176"/>
        <c:axId val="0"/>
      </c:bar3DChart>
      <c:catAx>
        <c:axId val="638458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38459176"/>
        <c:crosses val="autoZero"/>
        <c:auto val="1"/>
        <c:lblAlgn val="ctr"/>
        <c:lblOffset val="100"/>
        <c:noMultiLvlLbl val="0"/>
      </c:catAx>
      <c:valAx>
        <c:axId val="638459176"/>
        <c:scaling>
          <c:orientation val="minMax"/>
        </c:scaling>
        <c:delete val="1"/>
        <c:axPos val="l"/>
        <c:numFmt formatCode="General" sourceLinked="1"/>
        <c:majorTickMark val="out"/>
        <c:minorTickMark val="none"/>
        <c:tickLblPos val="nextTo"/>
        <c:crossAx val="6384580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inEnd"/>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chemeClr val="accent6">
              <a:lumMod val="5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accent6">
              <a:lumMod val="5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3">
                    <a:lumMod val="60000"/>
                    <a:lumOff val="40000"/>
                  </a:schemeClr>
                </a:solidFill>
                <a:latin typeface="Arial Black" pitchFamily="34" charset="0"/>
              </a:rPr>
              <a:t>Student Presenter’s Name(s), Major(s) or Course </a:t>
            </a:r>
            <a:r>
              <a:rPr lang="en-US" sz="4000" b="1" dirty="0" smtClean="0">
                <a:solidFill>
                  <a:schemeClr val="accent3">
                    <a:lumMod val="60000"/>
                    <a:lumOff val="40000"/>
                  </a:schemeClr>
                </a:solidFill>
                <a:latin typeface="Arial Black" pitchFamily="34" charset="0"/>
              </a:rPr>
              <a:t>Name  ·   Mentor’s </a:t>
            </a:r>
            <a:r>
              <a:rPr lang="en-US" sz="4000" b="1" dirty="0">
                <a:solidFill>
                  <a:schemeClr val="accent3">
                    <a:lumMod val="60000"/>
                    <a:lumOff val="40000"/>
                  </a:schemeClr>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1931654537"/>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205824558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2"/>
                </a:solidFill>
                <a:latin typeface="Arial Black" pitchFamily="34" charset="0"/>
              </a:rPr>
              <a:t>Heading 3 </a:t>
            </a:r>
            <a:r>
              <a:rPr lang="en-US" sz="3200" dirty="0">
                <a:solidFill>
                  <a:schemeClr val="accent2"/>
                </a:solidFill>
                <a:latin typeface="Arial" panose="020B0604020202020204" pitchFamily="34" charset="0"/>
                <a:cs typeface="Arial" panose="020B0604020202020204" pitchFamily="34" charset="0"/>
              </a:rPr>
              <a:t>(suggestions</a:t>
            </a:r>
            <a:r>
              <a:rPr lang="en-US" sz="3200" dirty="0" smtClean="0">
                <a:solidFill>
                  <a:schemeClr val="accent2"/>
                </a:solidFill>
                <a:latin typeface="Arial" panose="020B0604020202020204" pitchFamily="34" charset="0"/>
                <a:cs typeface="Arial" panose="020B0604020202020204" pitchFamily="34" charset="0"/>
              </a:rPr>
              <a:t>: Method or Approach)</a:t>
            </a:r>
            <a:endParaRPr lang="en-US" sz="3200" dirty="0">
              <a:solidFill>
                <a:schemeClr val="accent2"/>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2"/>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2 </a:t>
            </a:r>
            <a:r>
              <a:rPr lang="en-US" sz="3200" dirty="0">
                <a:solidFill>
                  <a:schemeClr val="accent2"/>
                </a:solidFill>
                <a:latin typeface="Arial" panose="020B0604020202020204" pitchFamily="34" charset="0"/>
                <a:cs typeface="Arial" panose="020B0604020202020204" pitchFamily="34" charset="0"/>
              </a:rPr>
              <a:t>(</a:t>
            </a:r>
            <a:r>
              <a:rPr lang="en-US" sz="3200" dirty="0" smtClean="0">
                <a:solidFill>
                  <a:schemeClr val="accent2"/>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2"/>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2"/>
                </a:solidFill>
                <a:latin typeface="Arial Black" pitchFamily="34" charset="0"/>
              </a:rPr>
              <a:t>Heading 1 </a:t>
            </a:r>
            <a:r>
              <a:rPr lang="en-US" sz="3200" dirty="0" smtClean="0">
                <a:solidFill>
                  <a:schemeClr val="accent2"/>
                </a:solidFill>
                <a:latin typeface="Arial" panose="020B0604020202020204" pitchFamily="34" charset="0"/>
                <a:cs typeface="Arial" panose="020B0604020202020204" pitchFamily="34" charset="0"/>
              </a:rPr>
              <a:t>(suggestion: Abstract)</a:t>
            </a:r>
            <a:endParaRPr lang="en-US" sz="3200" dirty="0">
              <a:solidFill>
                <a:schemeClr val="accent2"/>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5 </a:t>
            </a:r>
            <a:r>
              <a:rPr lang="en-US" sz="3200" dirty="0">
                <a:solidFill>
                  <a:schemeClr val="accent2"/>
                </a:solidFill>
                <a:latin typeface="Arial" panose="020B0604020202020204" pitchFamily="34" charset="0"/>
                <a:cs typeface="Arial" panose="020B0604020202020204" pitchFamily="34" charset="0"/>
              </a:rPr>
              <a:t>(suggestions: </a:t>
            </a:r>
            <a:r>
              <a:rPr lang="en-US" sz="3200" dirty="0" smtClean="0">
                <a:solidFill>
                  <a:schemeClr val="accent2"/>
                </a:solidFill>
                <a:latin typeface="Arial" panose="020B0604020202020204" pitchFamily="34" charset="0"/>
                <a:cs typeface="Arial" panose="020B0604020202020204" pitchFamily="34" charset="0"/>
              </a:rPr>
              <a:t>Interpretations of Findings)</a:t>
            </a:r>
            <a:endParaRPr lang="en-US" sz="3200" dirty="0">
              <a:solidFill>
                <a:schemeClr val="accent2"/>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6 </a:t>
            </a:r>
            <a:r>
              <a:rPr lang="en-US" sz="3200" dirty="0">
                <a:solidFill>
                  <a:schemeClr val="accent2"/>
                </a:solidFill>
                <a:latin typeface="Arial" panose="020B0604020202020204" pitchFamily="34" charset="0"/>
                <a:cs typeface="Arial" panose="020B0604020202020204" pitchFamily="34" charset="0"/>
              </a:rPr>
              <a:t>(suggestions: </a:t>
            </a:r>
            <a:r>
              <a:rPr lang="en-US" sz="3200" dirty="0" smtClean="0">
                <a:solidFill>
                  <a:schemeClr val="accent2"/>
                </a:solidFill>
                <a:latin typeface="Arial" panose="020B0604020202020204" pitchFamily="34" charset="0"/>
                <a:cs typeface="Arial" panose="020B0604020202020204" pitchFamily="34" charset="0"/>
              </a:rPr>
              <a:t>Conclusions or Recommendations)</a:t>
            </a:r>
            <a:endParaRPr lang="en-US" sz="3200" dirty="0">
              <a:solidFill>
                <a:schemeClr val="accent2"/>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2"/>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a:t>
            </a:r>
            <a:r>
              <a:rPr lang="en-US" sz="4400" dirty="0" smtClean="0">
                <a:solidFill>
                  <a:schemeClr val="accent2"/>
                </a:solidFill>
                <a:latin typeface="Arial Black" pitchFamily="34" charset="0"/>
              </a:rPr>
              <a:t>4 </a:t>
            </a:r>
            <a:r>
              <a:rPr lang="en-US" sz="3200" dirty="0" smtClean="0">
                <a:solidFill>
                  <a:schemeClr val="accent2"/>
                </a:solidFill>
                <a:latin typeface="Arial" panose="020B0604020202020204" pitchFamily="34" charset="0"/>
                <a:cs typeface="Arial" panose="020B0604020202020204" pitchFamily="34" charset="0"/>
              </a:rPr>
              <a:t>(suggestions</a:t>
            </a:r>
            <a:r>
              <a:rPr lang="en-US" sz="3200" dirty="0">
                <a:solidFill>
                  <a:schemeClr val="accent2"/>
                </a:solidFill>
                <a:latin typeface="Arial" panose="020B0604020202020204" pitchFamily="34" charset="0"/>
                <a:cs typeface="Arial" panose="020B0604020202020204" pitchFamily="34" charset="0"/>
              </a:rPr>
              <a:t>: </a:t>
            </a:r>
            <a:r>
              <a:rPr lang="en-US" sz="3200" dirty="0" smtClean="0">
                <a:solidFill>
                  <a:schemeClr val="accent2"/>
                </a:solidFill>
                <a:latin typeface="Arial" panose="020B0604020202020204" pitchFamily="34" charset="0"/>
                <a:cs typeface="Arial" panose="020B0604020202020204" pitchFamily="34" charset="0"/>
              </a:rPr>
              <a:t>Findings to Date or Results)</a:t>
            </a:r>
            <a:endParaRPr lang="en-US" sz="3200"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02FD13-19DA-4994-A540-5FA952E6928D}"/>
</file>

<file path=customXml/itemProps2.xml><?xml version="1.0" encoding="utf-8"?>
<ds:datastoreItem xmlns:ds="http://schemas.openxmlformats.org/officeDocument/2006/customXml" ds:itemID="{C52C0EA2-37F9-4634-BFB2-1BC74AA85398}"/>
</file>

<file path=customXml/itemProps3.xml><?xml version="1.0" encoding="utf-8"?>
<ds:datastoreItem xmlns:ds="http://schemas.openxmlformats.org/officeDocument/2006/customXml" ds:itemID="{465967C9-9B45-4208-AF6C-6994AB219634}"/>
</file>

<file path=docProps/app.xml><?xml version="1.0" encoding="utf-8"?>
<Properties xmlns="http://schemas.openxmlformats.org/officeDocument/2006/extended-properties" xmlns:vt="http://schemas.openxmlformats.org/officeDocument/2006/docPropsVTypes">
  <Template/>
  <TotalTime>1401</TotalTime>
  <Words>649</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177</cp:revision>
  <dcterms:created xsi:type="dcterms:W3CDTF">2005-03-16T15:57:41Z</dcterms:created>
  <dcterms:modified xsi:type="dcterms:W3CDTF">2017-03-06T20:53:46Z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